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7" r:id="rId2"/>
    <p:sldId id="281" r:id="rId3"/>
    <p:sldId id="282" r:id="rId4"/>
    <p:sldId id="256" r:id="rId5"/>
    <p:sldId id="280" r:id="rId6"/>
    <p:sldId id="311" r:id="rId7"/>
    <p:sldId id="293" r:id="rId8"/>
    <p:sldId id="295" r:id="rId9"/>
    <p:sldId id="297" r:id="rId10"/>
    <p:sldId id="315" r:id="rId11"/>
    <p:sldId id="307" r:id="rId12"/>
    <p:sldId id="309" r:id="rId13"/>
    <p:sldId id="314" r:id="rId14"/>
    <p:sldId id="270" r:id="rId15"/>
    <p:sldId id="31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3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485AF-D5F2-4056-9EB1-5414E48B1ED8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2B3E-B739-49AD-B88F-99CD69D99A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59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1056F-1D4D-49BD-8556-27704031A3D6}" type="datetimeFigureOut">
              <a:rPr lang="en-US" smtClean="0"/>
              <a:pPr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DFAF9-F0EE-4D40-9889-133C71EFF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Totek\My%20Documents\Downloads\Greensleeves%20-%20Renaissance%20style-%5bwww_flvto_com%5d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spc="3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spc="3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Sighi</a:t>
            </a:r>
            <a:r>
              <a:rPr lang="ro-RO" sz="4800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şoara </a:t>
            </a:r>
            <a:br>
              <a:rPr lang="ro-RO" sz="4800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</a:br>
            <a:r>
              <a:rPr lang="ro-RO" sz="4800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Medieval Festival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pic>
        <p:nvPicPr>
          <p:cNvPr id="4" name="Content Placeholder 3" descr="ezerdely_szaszfold_regio_segesvar_segesvari_var_hires_oratornya_354051_206012_DSC_0008u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828800"/>
            <a:ext cx="8382000" cy="5029200"/>
          </a:xfrm>
        </p:spPr>
      </p:pic>
      <p:pic>
        <p:nvPicPr>
          <p:cNvPr id="5" name="Greensleeves - Renaissance style-[www_flvto_co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905000" cy="31543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plays with medieval profile</a:t>
            </a:r>
            <a:endParaRPr lang="en-US" sz="2800" dirty="0"/>
          </a:p>
        </p:txBody>
      </p:sp>
      <p:pic>
        <p:nvPicPr>
          <p:cNvPr id="4" name="Content Placeholder 3" descr="festival sighisoara 600x4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0" y="3048000"/>
            <a:ext cx="5791200" cy="3611563"/>
          </a:xfrm>
        </p:spPr>
      </p:pic>
      <p:pic>
        <p:nvPicPr>
          <p:cNvPr id="5" name="Picture 4" descr="festival sighisoara4 600x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52400"/>
            <a:ext cx="5791200" cy="3657600"/>
          </a:xfrm>
          <a:prstGeom prst="rect">
            <a:avLst/>
          </a:prstGeom>
        </p:spPr>
      </p:pic>
      <p:pic>
        <p:nvPicPr>
          <p:cNvPr id="6" name="Picture 5" descr="sighisoara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4267200"/>
            <a:ext cx="28194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2590800"/>
            <a:ext cx="3429000" cy="1524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medieval music, </a:t>
            </a:r>
            <a:b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medieval dances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Content Placeholder 6" descr="9992_destinat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04800"/>
            <a:ext cx="4038600" cy="2933700"/>
          </a:xfrm>
          <a:prstGeom prst="rect">
            <a:avLst/>
          </a:prstGeom>
        </p:spPr>
      </p:pic>
      <p:pic>
        <p:nvPicPr>
          <p:cNvPr id="7" name="Picture 6" descr="artisti_medieva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581400"/>
            <a:ext cx="3936556" cy="2895600"/>
          </a:xfrm>
          <a:prstGeom prst="rect">
            <a:avLst/>
          </a:prstGeom>
        </p:spPr>
      </p:pic>
      <p:pic>
        <p:nvPicPr>
          <p:cNvPr id="9" name="Content Placeholder 8" descr="sighisoarafest13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57800" y="228600"/>
            <a:ext cx="3124200" cy="2286000"/>
          </a:xfrm>
          <a:prstGeom prst="rect">
            <a:avLst/>
          </a:prstGeom>
        </p:spPr>
      </p:pic>
      <p:pic>
        <p:nvPicPr>
          <p:cNvPr id="8" name="Picture 7" descr="sighisoara-medieval-festiva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4191000"/>
            <a:ext cx="3124200" cy="231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0" y="304800"/>
            <a:ext cx="1905000" cy="2667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concerts with specific music.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DSC_6441-1024x6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28601"/>
            <a:ext cx="6510768" cy="4038600"/>
          </a:xfrm>
        </p:spPr>
      </p:pic>
      <p:pic>
        <p:nvPicPr>
          <p:cNvPr id="5" name="Content Placeholder 6" descr="21. concert muzica medieval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3200400"/>
            <a:ext cx="5867400" cy="3429000"/>
          </a:xfrm>
          <a:prstGeom prst="rect">
            <a:avLst/>
          </a:prstGeom>
        </p:spPr>
      </p:pic>
      <p:pic>
        <p:nvPicPr>
          <p:cNvPr id="7" name="Picture 6" descr="sighisoarafest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724400"/>
            <a:ext cx="25146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3886200" cy="1752600"/>
          </a:xfrm>
        </p:spPr>
        <p:txBody>
          <a:bodyPr anchor="t">
            <a:noAutofit/>
          </a:bodyPr>
          <a:lstStyle/>
          <a:p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Sighi</a:t>
            </a:r>
            <a:r>
              <a:rPr lang="ro-RO" sz="2400" dirty="0" smtClean="0">
                <a:solidFill>
                  <a:schemeClr val="accent2">
                    <a:lumMod val="50000"/>
                  </a:schemeClr>
                </a:solidFill>
              </a:rPr>
              <a:t>ş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oara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Medieval Festival gathers every year 20000-30000 visitors.</a:t>
            </a:r>
            <a:endParaRPr lang="en-US" sz="2400" dirty="0"/>
          </a:p>
        </p:txBody>
      </p:sp>
      <p:pic>
        <p:nvPicPr>
          <p:cNvPr id="4" name="Content Placeholder 3" descr="6. Festival Medieval Sighisoar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3352800"/>
            <a:ext cx="4286250" cy="3219450"/>
          </a:xfrm>
        </p:spPr>
      </p:pic>
      <p:pic>
        <p:nvPicPr>
          <p:cNvPr id="8" name="Picture 7" descr="3. cetatea Sighisoara noapte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286250" cy="3219450"/>
          </a:xfrm>
          <a:prstGeom prst="rect">
            <a:avLst/>
          </a:prstGeom>
        </p:spPr>
      </p:pic>
      <p:pic>
        <p:nvPicPr>
          <p:cNvPr id="9" name="Picture 8" descr="DSC59651-1024x68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86000"/>
            <a:ext cx="4495800" cy="4340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43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It is the biggest medieval festival in Romania.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Content Placeholder 4" descr="s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0" y="4724400"/>
            <a:ext cx="3124200" cy="1905000"/>
          </a:xfrm>
        </p:spPr>
      </p:pic>
      <p:pic>
        <p:nvPicPr>
          <p:cNvPr id="7" name="Picture 6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743200"/>
            <a:ext cx="2971800" cy="1828800"/>
          </a:xfrm>
          <a:prstGeom prst="rect">
            <a:avLst/>
          </a:prstGeom>
        </p:spPr>
      </p:pic>
      <p:pic>
        <p:nvPicPr>
          <p:cNvPr id="14" name="Picture 13" descr="dsc0303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676400"/>
            <a:ext cx="4419600" cy="4953000"/>
          </a:xfrm>
          <a:prstGeom prst="rect">
            <a:avLst/>
          </a:prstGeom>
        </p:spPr>
      </p:pic>
      <p:pic>
        <p:nvPicPr>
          <p:cNvPr id="6" name="Picture 5" descr="sighisoarafest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152400"/>
            <a:ext cx="1919111" cy="2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839200" cy="73183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Visiting </a:t>
            </a:r>
            <a:r>
              <a:rPr lang="ro-RO" sz="2000" dirty="0" smtClean="0">
                <a:solidFill>
                  <a:schemeClr val="accent2">
                    <a:lumMod val="50000"/>
                  </a:schemeClr>
                </a:solidFill>
              </a:rPr>
              <a:t>Sighişoara with my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students</a:t>
            </a:r>
            <a:r>
              <a:rPr lang="ro-RO" sz="2000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en-US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257800"/>
            <a:ext cx="8839200" cy="12954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Pre</a:t>
            </a:r>
            <a:r>
              <a:rPr lang="ro-RO" sz="2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s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entation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made by</a:t>
            </a:r>
            <a:r>
              <a:rPr lang="ro-RO" sz="2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T</a:t>
            </a:r>
            <a:r>
              <a:rPr lang="ro-RO" sz="2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ot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Hajnal</a:t>
            </a:r>
            <a:endParaRPr lang="en-US" sz="20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Picture 2" descr="C:\Documents and Settings\Totek\Desktop\238_5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48768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ro-RO" sz="2800" dirty="0" smtClean="0">
                <a:solidFill>
                  <a:schemeClr val="accent2">
                    <a:lumMod val="50000"/>
                  </a:schemeClr>
                </a:solidFill>
              </a:rPr>
              <a:t>Sighişoara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is a UNESCO protected town and from 1999 it is a part of the world-treasure. 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11" descr="sighisoara_te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04457" y="2057400"/>
            <a:ext cx="2939543" cy="4525963"/>
          </a:xfrm>
        </p:spPr>
      </p:pic>
      <p:pic>
        <p:nvPicPr>
          <p:cNvPr id="5" name="Content Placeholder 6" descr="dscf307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057400"/>
            <a:ext cx="5867400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868362"/>
          </a:xfrm>
        </p:spPr>
        <p:txBody>
          <a:bodyPr anchor="t">
            <a:norm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In Eastern Europe,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Sighi</a:t>
            </a:r>
            <a:r>
              <a:rPr lang="ro-RO" sz="2400" dirty="0" smtClean="0">
                <a:solidFill>
                  <a:schemeClr val="accent2">
                    <a:lumMod val="50000"/>
                  </a:schemeClr>
                </a:solidFill>
              </a:rPr>
              <a:t>ş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oara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is one of the few fortified towns which are still inhabited. 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Content Placeholder 12" descr="dangerou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219201"/>
            <a:ext cx="8610600" cy="54101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5334000"/>
            <a:ext cx="4191000" cy="1371600"/>
          </a:xfrm>
        </p:spPr>
        <p:txBody>
          <a:bodyPr anchor="ctr"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2400" b="1" dirty="0">
                <a:ln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The archaic streets, the castle what raise above the town is dominated by a medieval atmosphere.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2362200"/>
            <a:ext cx="3429000" cy="2133600"/>
          </a:xfrm>
        </p:spPr>
        <p:txBody>
          <a:bodyPr>
            <a:normAutofit/>
          </a:bodyPr>
          <a:lstStyle/>
          <a:p>
            <a:endParaRPr lang="en-US" sz="2800" dirty="0"/>
          </a:p>
        </p:txBody>
      </p:sp>
      <p:pic>
        <p:nvPicPr>
          <p:cNvPr id="6" name="Picture 5" descr="citade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8600"/>
            <a:ext cx="4191000" cy="5029200"/>
          </a:xfrm>
          <a:prstGeom prst="rect">
            <a:avLst/>
          </a:prstGeom>
        </p:spPr>
      </p:pic>
      <p:pic>
        <p:nvPicPr>
          <p:cNvPr id="8" name="Picture 7" descr="t_macelarilor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8600"/>
            <a:ext cx="4038600" cy="2209800"/>
          </a:xfrm>
          <a:prstGeom prst="rect">
            <a:avLst/>
          </a:prstGeom>
        </p:spPr>
      </p:pic>
      <p:pic>
        <p:nvPicPr>
          <p:cNvPr id="9" name="Picture 8" descr="000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438400"/>
            <a:ext cx="40386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Since </a:t>
            </a:r>
            <a:r>
              <a:rPr lang="ro-RO" sz="2800" dirty="0" smtClean="0">
                <a:solidFill>
                  <a:schemeClr val="accent2">
                    <a:lumMod val="50000"/>
                  </a:schemeClr>
                </a:solidFill>
              </a:rPr>
              <a:t>1992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, every </a:t>
            </a:r>
            <a:r>
              <a:rPr lang="ro-RO" sz="2800" dirty="0" smtClean="0">
                <a:solidFill>
                  <a:schemeClr val="accent2">
                    <a:lumMod val="50000"/>
                  </a:schemeClr>
                </a:solidFill>
              </a:rPr>
              <a:t>July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, Citadel of </a:t>
            </a:r>
            <a:r>
              <a:rPr lang="ro-RO" sz="2800" dirty="0" smtClean="0">
                <a:solidFill>
                  <a:schemeClr val="accent2">
                    <a:lumMod val="50000"/>
                  </a:schemeClr>
                </a:solidFill>
              </a:rPr>
              <a:t>Sighişoara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holds a medieval festival in perfect harmony with the town's profile. 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121541-1249021144-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5400" y="1981200"/>
            <a:ext cx="3733800" cy="4525963"/>
          </a:xfrm>
          <a:prstGeom prst="rect">
            <a:avLst/>
          </a:prstGeom>
        </p:spPr>
      </p:pic>
      <p:pic>
        <p:nvPicPr>
          <p:cNvPr id="5" name="Picture 4" descr="festival sighisoara3 600x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057400"/>
            <a:ext cx="44958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1858962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</a:rPr>
              <a:t>Sighi</a:t>
            </a:r>
            <a:r>
              <a:rPr lang="ro-RO" sz="2800" dirty="0" smtClean="0">
                <a:solidFill>
                  <a:schemeClr val="accent2">
                    <a:lumMod val="50000"/>
                  </a:schemeClr>
                </a:solidFill>
              </a:rPr>
              <a:t>ş</a:t>
            </a:r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</a:rPr>
              <a:t>oara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Medieval Festival turns clocks back 750 years</a:t>
            </a:r>
            <a:r>
              <a:rPr lang="ro-RO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en-US" sz="2800" dirty="0"/>
          </a:p>
        </p:txBody>
      </p:sp>
      <p:pic>
        <p:nvPicPr>
          <p:cNvPr id="4" name="Content Placeholder 3" descr="Sighisoara 11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286000"/>
            <a:ext cx="6034617" cy="4343400"/>
          </a:xfrm>
          <a:prstGeom prst="rect">
            <a:avLst/>
          </a:prstGeom>
        </p:spPr>
      </p:pic>
      <p:pic>
        <p:nvPicPr>
          <p:cNvPr id="5" name="Picture 4" descr="images (1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381000"/>
            <a:ext cx="2286000" cy="1752600"/>
          </a:xfrm>
          <a:prstGeom prst="rect">
            <a:avLst/>
          </a:prstGeom>
        </p:spPr>
      </p:pic>
      <p:pic>
        <p:nvPicPr>
          <p:cNvPr id="6" name="Picture 5" descr="sighisoarafest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3048000"/>
            <a:ext cx="21336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381000"/>
            <a:ext cx="4495800" cy="2362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 The Festival has everything: </a:t>
            </a:r>
            <a:b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 exhibition of medieval costumes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DSC_0230-1024x68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-593996" y="1203596"/>
            <a:ext cx="5508372" cy="3558380"/>
          </a:xfrm>
        </p:spPr>
      </p:pic>
      <p:pic>
        <p:nvPicPr>
          <p:cNvPr id="5" name="Picture 4" descr="sighisoara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4419600"/>
            <a:ext cx="3390900" cy="2209800"/>
          </a:xfrm>
          <a:prstGeom prst="rect">
            <a:avLst/>
          </a:prstGeom>
        </p:spPr>
      </p:pic>
      <p:pic>
        <p:nvPicPr>
          <p:cNvPr id="7" name="Picture 6" descr="3e956_7b9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810000"/>
            <a:ext cx="1676400" cy="2857500"/>
          </a:xfrm>
          <a:prstGeom prst="rect">
            <a:avLst/>
          </a:prstGeom>
        </p:spPr>
      </p:pic>
      <p:pic>
        <p:nvPicPr>
          <p:cNvPr id="8" name="Picture 7" descr="festival_medieval0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3124200"/>
            <a:ext cx="47244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medieval fights, knights' initiations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Content Placeholder 6" descr="08_30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524000"/>
            <a:ext cx="3886200" cy="4190999"/>
          </a:xfrm>
        </p:spPr>
      </p:pic>
      <p:pic>
        <p:nvPicPr>
          <p:cNvPr id="10" name="Picture 9" descr="16_469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1" y="1524000"/>
            <a:ext cx="2819399" cy="2514600"/>
          </a:xfrm>
          <a:prstGeom prst="rect">
            <a:avLst/>
          </a:prstGeom>
        </p:spPr>
      </p:pic>
      <p:pic>
        <p:nvPicPr>
          <p:cNvPr id="5" name="Picture 4" descr="17_317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4038600"/>
            <a:ext cx="2937831" cy="2514600"/>
          </a:xfrm>
          <a:prstGeom prst="rect">
            <a:avLst/>
          </a:prstGeom>
        </p:spPr>
      </p:pic>
      <p:pic>
        <p:nvPicPr>
          <p:cNvPr id="9" name="Picture 8" descr="00_577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1600200"/>
            <a:ext cx="26670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274638"/>
            <a:ext cx="3886200" cy="15541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death sentencing, processions, lost hero cremation</a:t>
            </a:r>
            <a:endParaRPr 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27. cavaleri Sighisoar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3638550"/>
            <a:ext cx="4286250" cy="2914650"/>
          </a:xfrm>
        </p:spPr>
      </p:pic>
      <p:pic>
        <p:nvPicPr>
          <p:cNvPr id="5" name="Picture 4" descr="28. cavaleri Sighisoar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905000"/>
            <a:ext cx="3581400" cy="4648200"/>
          </a:xfrm>
          <a:prstGeom prst="rect">
            <a:avLst/>
          </a:prstGeom>
        </p:spPr>
      </p:pic>
      <p:pic>
        <p:nvPicPr>
          <p:cNvPr id="6" name="Picture 5" descr="22. cavaler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04800"/>
            <a:ext cx="4286250" cy="321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1134</TotalTime>
  <Words>129</Words>
  <Application>Microsoft Office PowerPoint</Application>
  <PresentationFormat>On-screen Show (4:3)</PresentationFormat>
  <Paragraphs>17</Paragraphs>
  <Slides>15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Sighişoara  Medieval Festival</vt:lpstr>
      <vt:lpstr>Sighişoara is a UNESCO protected town and from 1999 it is a part of the world-treasure. </vt:lpstr>
      <vt:lpstr>In Eastern Europe, Sighişoara is one of the few fortified towns which are still inhabited. </vt:lpstr>
      <vt:lpstr>The archaic streets, the castle what raise above the town is dominated by a medieval atmosphere. </vt:lpstr>
      <vt:lpstr>Since 1992, every July, Citadel of Sighişoara holds a medieval festival in perfect harmony with the town's profile. </vt:lpstr>
      <vt:lpstr>Sighişoara Medieval Festival turns clocks back 750 years.</vt:lpstr>
      <vt:lpstr> The Festival has everything:   exhibition of medieval costumes</vt:lpstr>
      <vt:lpstr>medieval fights, knights' initiations</vt:lpstr>
      <vt:lpstr>death sentencing, processions, lost hero cremation</vt:lpstr>
      <vt:lpstr>plays with medieval profile</vt:lpstr>
      <vt:lpstr>medieval music,   medieval dances</vt:lpstr>
      <vt:lpstr>concerts with specific music.</vt:lpstr>
      <vt:lpstr>Sighişoara Medieval Festival gathers every year 20000-30000 visitors.</vt:lpstr>
      <vt:lpstr>It is the biggest medieval festival in Romania.</vt:lpstr>
      <vt:lpstr>Visiting Sighişoara with my students: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archaic streets, the castle what raise above the town is dominated by a medieval atmosphere.</dc:title>
  <dc:creator>TOTHPC</dc:creator>
  <cp:lastModifiedBy>user</cp:lastModifiedBy>
  <cp:revision>132</cp:revision>
  <dcterms:created xsi:type="dcterms:W3CDTF">2013-05-05T18:05:58Z</dcterms:created>
  <dcterms:modified xsi:type="dcterms:W3CDTF">2013-05-15T17:24:29Z</dcterms:modified>
</cp:coreProperties>
</file>